
<file path=[Content_Types].xml><?xml version="1.0" encoding="utf-8"?>
<Types xmlns="http://schemas.openxmlformats.org/package/2006/content-types">
  <Default Extension="bin" ContentType="application/vnd.openxmlformats-officedocument.presentationml.printerSettings"/>
  <Default Extension="jpeg" ContentType="image/jpeg"/>
  <Default Extension="rels" ContentType="application/vnd.openxmlformats-package.relationships+xml"/>
  <Default Extension="xml" ContentType="application/xml"/>
  <Override PartName="/docProps/app.xml" ContentType="application/vnd.openxmlformats-officedocument.extended-properties+xml"/>
  <Override PartName="/docProps/core.xml" ContentType="application/vnd.openxmlformats-package.core-properties+xml"/>
  <Override PartName="/ppt/presProps.xml" ContentType="application/vnd.openxmlformats-officedocument.presentationml.presProps+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tableStyles.xml" ContentType="application/vnd.openxmlformats-officedocument.presentationml.tableStyles+xml"/>
  <Override PartName="/ppt/theme/theme1.xml" ContentType="application/vnd.openxmlformats-officedocument.theme+xml"/>
  <Override PartName="/ppt/viewProps.xml" ContentType="application/vnd.openxmlformats-officedocument.presentationml.viewProps+xml"/>
</Types>
</file>

<file path=_rels/.rels><?xml version='1.0' encoding='UTF-8' standalone='yes'?>
<Relationships xmlns="http://schemas.openxmlformats.org/package/2006/relationships"><Relationship Id="rId1" Type="http://schemas.openxmlformats.org/officeDocument/2006/relationships/officeDocument" Target="ppt/presentation.xml"/><Relationship Id="rId2" Type="http://schemas.openxmlformats.org/package/2006/relationships/metadata/thumbnail" Target="docProps/thumbnail.jpeg"/><Relationship Id="rId3" Type="http://schemas.openxmlformats.org/package/2006/relationships/metadata/core-properties" Target="docProps/core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7"/>
    <p:sldId id="257" r:id="rId8"/>
    <p:sldId id="258" r:id="rId9"/>
    <p:sldId id="259" r:id="rId10"/>
    <p:sldId id="260" r:id="rId11"/>
  </p:sldIdLst>
  <p:sldSz cx="9144000" cy="5143500" type="screen4x3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 snapToGrid="0" snapToObjects="1">
      <p:cViewPr varScale="1">
        <p:scale>
          <a:sx n="124" d="100"/>
          <a:sy n="124" d="100"/>
        </p:scale>
        <p:origin x="-1512" y="-112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'1.0' encoding='UTF-8' standalone='yes'?>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printerSettings" Target="printerSettings/printerSettings1.bin"/><Relationship Id="rId3" Type="http://schemas.openxmlformats.org/officeDocument/2006/relationships/presProps" Target="presProps.xml"/><Relationship Id="rId4" Type="http://schemas.openxmlformats.org/officeDocument/2006/relationships/viewProps" Target="viewProps.xml"/><Relationship Id="rId5" Type="http://schemas.openxmlformats.org/officeDocument/2006/relationships/theme" Target="theme/theme1.xml"/><Relationship Id="rId6" Type="http://schemas.openxmlformats.org/officeDocument/2006/relationships/tableStyles" Target="tableStyles.xml"/><Relationship Id="rId7" Type="http://schemas.openxmlformats.org/officeDocument/2006/relationships/slide" Target="slides/slide1.xml"/><Relationship Id="rId8" Type="http://schemas.openxmlformats.org/officeDocument/2006/relationships/slide" Target="slides/slide2.xml"/><Relationship Id="rId9" Type="http://schemas.openxmlformats.org/officeDocument/2006/relationships/slide" Target="slides/slide3.xml"/><Relationship Id="rId10" Type="http://schemas.openxmlformats.org/officeDocument/2006/relationships/slide" Target="slides/slide4.xml"/><Relationship Id="rId11" Type="http://schemas.openxmlformats.org/officeDocument/2006/relationships/slide" Target="slides/slide5.xml"/></Relationships>
</file>

<file path=ppt/slideLayouts/_rels/slideLayout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68075583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14314258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60648375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82244947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90158736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27027711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12999818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40726560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89236939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10927964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12223792"/>
      </p:ext>
    </p:extLst>
  </p:cSld>
  <p:clrMapOvr>
    <a:masterClrMapping/>
  </p:clrMapOvr>
</p:sldLayout>
</file>

<file path=ppt/slideMasters/_rels/slideMaster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Relationship Id="rId9" Type="http://schemas.openxmlformats.org/officeDocument/2006/relationships/slideLayout" Target="../slideLayouts/slideLayout9.xml"/><Relationship Id="rId10" Type="http://schemas.openxmlformats.org/officeDocument/2006/relationships/slideLayout" Target="../slideLayouts/slideLayout10.xml"/><Relationship Id="rId11" Type="http://schemas.openxmlformats.org/officeDocument/2006/relationships/slideLayout" Target="../slideLayouts/slideLayout11.xml"/><Relationship Id="rId1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0997751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4572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457200" rtl="0" eaLnBrk="1" latinLnBrk="0" hangingPunct="1">
        <a:spcBef>
          <a:spcPct val="20000"/>
        </a:spcBef>
        <a:buFont typeface="Arial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ct val="20000"/>
        </a:spcBef>
        <a:buFont typeface="Arial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4572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457200" rtl="0" eaLnBrk="1" latinLnBrk="0" hangingPunct="1">
        <a:spcBef>
          <a:spcPct val="20000"/>
        </a:spcBef>
        <a:buFont typeface="Arial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457200" rtl="0" eaLnBrk="1" latinLnBrk="0" hangingPunct="1">
        <a:spcBef>
          <a:spcPct val="20000"/>
        </a:spcBef>
        <a:buFont typeface="Arial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3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4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5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914400" y="1200150"/>
            <a:ext cx="7315200" cy="2743200"/>
          </a:xfrm>
          <a:prstGeom prst="rect">
            <a:avLst/>
          </a:prstGeom>
          <a:noFill/>
        </p:spPr>
        <p:txBody>
          <a:bodyPr wrap="none" anchor="ctr">
            <a:spAutoFit/>
          </a:bodyPr>
          <a:lstStyle/>
          <a:p/>
          <a:p>
            <a:pPr algn="ctr">
              <a:defRPr sz="4000"/>
            </a:pPr>
            <a:r>
              <a:t>1. Cine bate? Cine eşti?</a:t>
            </a:r>
            <a:br/>
            <a:r>
              <a:t>Ce vrei? Spune-mi: ce doreşti?</a:t>
            </a:r>
            <a:br/>
            <a:r>
              <a:t>De ce, Călător străine,</a:t>
            </a:r>
            <a:br/>
            <a:r>
              <a:t>La-a mea uşă ai venit?</a:t>
            </a:r>
            <a:br/>
            <a:r>
              <a:t>Cine Te-a trimis pe Tine?</a:t>
            </a:r>
            <a:br/>
            <a:r>
              <a:t>Pari un sol din cer sosit.</a:t>
            </a: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914400" y="1200150"/>
            <a:ext cx="7315200" cy="2743200"/>
          </a:xfrm>
          <a:prstGeom prst="rect">
            <a:avLst/>
          </a:prstGeom>
          <a:noFill/>
        </p:spPr>
        <p:txBody>
          <a:bodyPr wrap="none" anchor="ctr">
            <a:spAutoFit/>
          </a:bodyPr>
          <a:lstStyle/>
          <a:p/>
          <a:p>
            <a:pPr algn="ctr">
              <a:defRPr sz="4000"/>
            </a:pPr>
            <a:r>
              <a:t>2. Bate, bate! N-ai plecat?</a:t>
            </a:r>
            <a:br/>
            <a:r>
              <a:t>Atunci de ce n-ai intrat?</a:t>
            </a:r>
            <a:br/>
            <a:r>
              <a:t>Uşa-i greu să se deschidă,</a:t>
            </a:r>
            <a:br/>
            <a:r>
              <a:t>Iederă-i crescută jos</a:t>
            </a:r>
            <a:br/>
            <a:r>
              <a:t>Cu cârcei lungi ce se-agaţă,</a:t>
            </a:r>
            <a:br/>
            <a:r>
              <a:t>Înfăşuraţi pe uşori.</a:t>
            </a: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914400" y="1200150"/>
            <a:ext cx="7315200" cy="2743200"/>
          </a:xfrm>
          <a:prstGeom prst="rect">
            <a:avLst/>
          </a:prstGeom>
          <a:noFill/>
        </p:spPr>
        <p:txBody>
          <a:bodyPr wrap="none" anchor="ctr">
            <a:spAutoFit/>
          </a:bodyPr>
          <a:lstStyle/>
          <a:p/>
          <a:p>
            <a:pPr algn="ctr">
              <a:defRPr sz="4000"/>
            </a:pPr>
            <a:r>
              <a:t>3. Bate, bate! Tot aici?</a:t>
            </a:r>
            <a:br/>
            <a:r>
              <a:t>Da, şi-aşteaptă necurmat.</a:t>
            </a:r>
            <a:br/>
            <a:r>
              <a:t>Mâna Lui străpunsă bate</a:t>
            </a:r>
            <a:br/>
            <a:r>
              <a:t>Şi, sub păru-ncununat,</a:t>
            </a:r>
            <a:br/>
            <a:r>
              <a:t>Lucesc ochii Lui duioşi;</a:t>
            </a:r>
            <a:br/>
            <a:r>
              <a:t>Cel ce-aşteaptă e Isus!</a:t>
            </a: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914400" y="1200150"/>
            <a:ext cx="7315200" cy="2743200"/>
          </a:xfrm>
          <a:prstGeom prst="rect">
            <a:avLst/>
          </a:prstGeom>
          <a:noFill/>
        </p:spPr>
        <p:txBody>
          <a:bodyPr wrap="none" anchor="ctr">
            <a:spAutoFit/>
          </a:bodyPr>
          <a:lstStyle/>
          <a:p/>
          <a:p>
            <a:pPr algn="ctr">
              <a:defRPr sz="4000"/>
            </a:pPr>
            <a:r>
              <a:t>4. Eu sunt, Eu sunt, Domnul tău.</a:t>
            </a:r>
            <a:br/>
            <a:r>
              <a:t>N-auzi, n-auzi glasul Meu?</a:t>
            </a:r>
            <a:br/>
            <a:r>
              <a:t>Călător împărătesc sunt,</a:t>
            </a:r>
            <a:br/>
            <a:r>
              <a:t>Sunt Mântuitorul tău.</a:t>
            </a:r>
            <a:br/>
            <a:r>
              <a:t>Şi pentru aşa minune,</a:t>
            </a:r>
            <a:br/>
            <a:r>
              <a:t>Suflete, tu nu deschizi?</a:t>
            </a: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914400" y="1200150"/>
            <a:ext cx="7315200" cy="2743200"/>
          </a:xfrm>
          <a:prstGeom prst="rect">
            <a:avLst/>
          </a:prstGeom>
          <a:noFill/>
        </p:spPr>
        <p:txBody>
          <a:bodyPr wrap="none" anchor="ctr">
            <a:spAutoFit/>
          </a:bodyPr>
          <a:lstStyle/>
          <a:p/>
          <a:p>
            <a:pPr algn="ctr">
              <a:defRPr sz="4000"/>
            </a:pPr>
            <a:r>
              <a:t>5. Bate, bate Domnul tău.</a:t>
            </a:r>
            <a:br/>
            <a:r>
              <a:t>Nu vrei s-auzi glasul Lui?</a:t>
            </a:r>
            <a:br/>
            <a:r>
              <a:t>El te-mbie azi pe tine</a:t>
            </a:r>
            <a:br/>
            <a:r>
              <a:t>Să-I deschizi inima ta.</a:t>
            </a:r>
            <a:br/>
            <a:r>
              <a:t>Până când Îl laşi s-aştepte?</a:t>
            </a:r>
            <a:br/>
            <a:r>
              <a:t>Nu ţi-e teamă c-o pleca?...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7315200" y="4114800"/>
            <a:ext cx="1828800" cy="91440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/>
          <a:p>
            <a:pPr algn="r">
              <a:defRPr sz="2400"/>
            </a:pPr>
            <a:r>
              <a:t>Amin!</a:t>
            </a: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1</TotalTime>
  <Words>0</Words>
  <Application>Microsoft Macintosh PowerPoint</Application>
  <PresentationFormat>On-screen Show (4:3)</PresentationFormat>
  <Paragraphs>0</Paragraphs>
  <Slides>0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0</vt:i4>
      </vt:variant>
    </vt:vector>
  </HeadingPairs>
  <TitlesOfParts>
    <vt:vector size="1" baseType="lpstr">
      <vt:lpstr>Office Theme</vt:lpstr>
    </vt:vector>
  </TitlesOfParts>
  <Manager/>
  <Company/>
  <LinksUpToDate>false</LinksUpToDate>
  <SharedDoc>false</SharedDoc>
  <HyperlinkBase/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subject/>
  <dc:creator/>
  <cp:keywords/>
  <dc:description>generated using python-pptx</dc:description>
  <cp:lastModifiedBy>Steve Canny</cp:lastModifiedBy>
  <cp:revision>1</cp:revision>
  <dcterms:created xsi:type="dcterms:W3CDTF">2013-01-27T09:14:16Z</dcterms:created>
  <dcterms:modified xsi:type="dcterms:W3CDTF">2013-01-27T09:15:58Z</dcterms:modified>
  <cp:category/>
</cp:coreProperties>
</file>